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Default Extension="xlsx" ContentType="application/vnd.openxmlformats-officedocument.spreadsheetml.sheet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charts/chart1.xml" ContentType="application/vnd.openxmlformats-officedocument.drawingml.char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fr-FR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112" d="100"/>
          <a:sy n="112" d="100"/>
        </p:scale>
        <p:origin x="-1656" y="-78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charts/_rels/chart1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Excel_Worksheet1.xlsx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fr-CA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0"/>
    <c:plotArea>
      <c:layout/>
      <c:barChart>
        <c:barDir val="col"/>
        <c:grouping val="clustered"/>
        <c:varyColors val="0"/>
        <c:ser>
          <c:idx val="0"/>
          <c:order val="0"/>
          <c:tx>
            <c:strRef>
              <c:f>Feuil1!$B$1</c:f>
              <c:strCache>
                <c:ptCount val="1"/>
                <c:pt idx="0">
                  <c:v>Series 1</c:v>
                </c:pt>
              </c:strCache>
            </c:strRef>
          </c:tx>
          <c:invertIfNegative val="0"/>
          <c:cat>
            <c:strRef>
              <c:f>Feuil1!$A$2:$A$5</c:f>
              <c:strCache>
                <c:ptCount val="4"/>
                <c:pt idx="0">
                  <c:v>Category 1</c:v>
                </c:pt>
                <c:pt idx="1">
                  <c:v>Category 2</c:v>
                </c:pt>
                <c:pt idx="2">
                  <c:v>Category 3</c:v>
                </c:pt>
                <c:pt idx="3">
                  <c:v>Category 4</c:v>
                </c:pt>
              </c:strCache>
            </c:strRef>
          </c:cat>
          <c:val>
            <c:numRef>
              <c:f>Feuil1!$B$2:$B$5</c:f>
              <c:numCache>
                <c:formatCode>General</c:formatCode>
                <c:ptCount val="4"/>
                <c:pt idx="1">
                  <c:v>2.5</c:v>
                </c:pt>
                <c:pt idx="2">
                  <c:v>3.5</c:v>
                </c:pt>
              </c:numCache>
            </c:numRef>
          </c:val>
        </c:ser>
        <c:ser>
          <c:idx val="1"/>
          <c:order val="1"/>
          <c:tx>
            <c:strRef>
              <c:f>Feuil1!$C$1</c:f>
              <c:strCache>
                <c:ptCount val="1"/>
                <c:pt idx="0">
                  <c:v>Series 2</c:v>
                </c:pt>
              </c:strCache>
            </c:strRef>
          </c:tx>
          <c:invertIfNegative val="0"/>
          <c:cat>
            <c:strRef>
              <c:f>Feuil1!$A$2:$A$5</c:f>
              <c:strCache>
                <c:ptCount val="4"/>
                <c:pt idx="0">
                  <c:v>Category 1</c:v>
                </c:pt>
                <c:pt idx="1">
                  <c:v>Category 2</c:v>
                </c:pt>
                <c:pt idx="2">
                  <c:v>Category 3</c:v>
                </c:pt>
                <c:pt idx="3">
                  <c:v>Category 4</c:v>
                </c:pt>
              </c:strCache>
            </c:strRef>
          </c:cat>
          <c:val>
            <c:numRef>
              <c:f>Feuil1!$C$2:$C$5</c:f>
              <c:numCache>
                <c:formatCode>General</c:formatCode>
                <c:ptCount val="4"/>
                <c:pt idx="0">
                  <c:v>-2.4</c:v>
                </c:pt>
                <c:pt idx="3">
                  <c:v>-2.8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150"/>
        <c:axId val="84179584"/>
        <c:axId val="85361024"/>
      </c:barChart>
      <c:catAx>
        <c:axId val="84179584"/>
        <c:scaling>
          <c:orientation val="minMax"/>
        </c:scaling>
        <c:delete val="0"/>
        <c:axPos val="b"/>
        <c:majorTickMark val="out"/>
        <c:minorTickMark val="none"/>
        <c:tickLblPos val="nextTo"/>
        <c:crossAx val="85361024"/>
        <c:crosses val="autoZero"/>
        <c:auto val="1"/>
        <c:lblAlgn val="ctr"/>
        <c:lblOffset val="100"/>
        <c:noMultiLvlLbl val="0"/>
      </c:catAx>
      <c:valAx>
        <c:axId val="85361024"/>
        <c:scaling>
          <c:orientation val="minMax"/>
        </c:scaling>
        <c:delete val="0"/>
        <c:axPos val="l"/>
        <c:majorGridlines/>
        <c:numFmt formatCode="General" sourceLinked="1"/>
        <c:majorTickMark val="out"/>
        <c:minorTickMark val="none"/>
        <c:tickLblPos val="nextTo"/>
        <c:crossAx val="84179584"/>
        <c:crosses val="autoZero"/>
        <c:crossBetween val="between"/>
      </c:valAx>
    </c:plotArea>
    <c:legend>
      <c:legendPos val="r"/>
      <c:layout/>
      <c:overlay val="0"/>
    </c:legend>
    <c:plotVisOnly val="1"/>
    <c:dispBlanksAs val="gap"/>
    <c:showDLblsOverMax val="0"/>
  </c:chart>
  <c:txPr>
    <a:bodyPr/>
    <a:lstStyle/>
    <a:p>
      <a:pPr>
        <a:defRPr sz="1800"/>
      </a:pPr>
      <a:endParaRPr lang="fr-FR"/>
    </a:p>
  </c:txPr>
  <c:externalData r:id="rId1">
    <c:autoUpdate val="0"/>
  </c:externalData>
</c:chartSpace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e de titr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Sous-titr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fr-FR" smtClean="0"/>
              <a:t>Modifiez le style des sous-titres du masque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E34FF67-5675-4544-9E64-AF932F82A221}" type="datetimeFigureOut">
              <a:rPr lang="fr-FR" smtClean="0"/>
              <a:t>21/10/2016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09F3DB-C54B-4EDE-871F-00AC4D18FE01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89741274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re et texte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u texte vertical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E34FF67-5675-4544-9E64-AF932F82A221}" type="datetimeFigureOut">
              <a:rPr lang="fr-FR" smtClean="0"/>
              <a:t>21/10/2016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09F3DB-C54B-4EDE-871F-00AC4D18FE01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345283550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itre vertical et tex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vertical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u texte vertical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E34FF67-5675-4544-9E64-AF932F82A221}" type="datetimeFigureOut">
              <a:rPr lang="fr-FR" smtClean="0"/>
              <a:t>21/10/2016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09F3DB-C54B-4EDE-871F-00AC4D18FE01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26051023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re et contenu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E34FF67-5675-4544-9E64-AF932F82A221}" type="datetimeFigureOut">
              <a:rPr lang="fr-FR" smtClean="0"/>
              <a:t>21/10/2016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09F3DB-C54B-4EDE-871F-00AC4D18FE01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57522841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Titre de sec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fr-FR" smtClean="0"/>
              <a:t>Modifiez les styles du texte du masque</a:t>
            </a:r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E34FF67-5675-4544-9E64-AF932F82A221}" type="datetimeFigureOut">
              <a:rPr lang="fr-FR" smtClean="0"/>
              <a:t>21/10/2016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09F3DB-C54B-4EDE-871F-00AC4D18FE01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41603889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eux contenu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u contenu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u contenu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5" name="Espace réservé de la dat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E34FF67-5675-4544-9E64-AF932F82A221}" type="datetimeFigureOut">
              <a:rPr lang="fr-FR" smtClean="0"/>
              <a:t>21/10/2016</a:t>
            </a:fld>
            <a:endParaRPr lang="fr-FR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09F3DB-C54B-4EDE-871F-00AC4D18FE01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89842973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 smtClean="0"/>
              <a:t>Modifiez les styles du texte du masque</a:t>
            </a:r>
          </a:p>
        </p:txBody>
      </p:sp>
      <p:sp>
        <p:nvSpPr>
          <p:cNvPr id="4" name="Espace réservé du contenu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5" name="Espace réservé du texte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 smtClean="0"/>
              <a:t>Modifiez les styles du texte du masque</a:t>
            </a:r>
          </a:p>
        </p:txBody>
      </p:sp>
      <p:sp>
        <p:nvSpPr>
          <p:cNvPr id="6" name="Espace réservé du contenu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7" name="Espace réservé de la date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E34FF67-5675-4544-9E64-AF932F82A221}" type="datetimeFigureOut">
              <a:rPr lang="fr-FR" smtClean="0"/>
              <a:t>21/10/2016</a:t>
            </a:fld>
            <a:endParaRPr lang="fr-FR"/>
          </a:p>
        </p:txBody>
      </p:sp>
      <p:sp>
        <p:nvSpPr>
          <p:cNvPr id="8" name="Espace réservé du pied de page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9" name="Espace réservé du numéro de diapositive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09F3DB-C54B-4EDE-871F-00AC4D18FE01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55994879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re seu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e la date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E34FF67-5675-4544-9E64-AF932F82A221}" type="datetimeFigureOut">
              <a:rPr lang="fr-FR" smtClean="0"/>
              <a:t>21/10/2016</a:t>
            </a:fld>
            <a:endParaRPr lang="fr-FR"/>
          </a:p>
        </p:txBody>
      </p:sp>
      <p:sp>
        <p:nvSpPr>
          <p:cNvPr id="4" name="Espace réservé du pied de page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5" name="Espace réservé du numéro de diapositive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09F3DB-C54B-4EDE-871F-00AC4D18FE01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420418321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V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a date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E34FF67-5675-4544-9E64-AF932F82A221}" type="datetimeFigureOut">
              <a:rPr lang="fr-FR" smtClean="0"/>
              <a:t>21/10/2016</a:t>
            </a:fld>
            <a:endParaRPr lang="fr-FR"/>
          </a:p>
        </p:txBody>
      </p:sp>
      <p:sp>
        <p:nvSpPr>
          <p:cNvPr id="3" name="Espace réservé du pied de page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4" name="Espace réservé du numéro de diapositive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09F3DB-C54B-4EDE-871F-00AC4D18FE01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07766767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u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u texte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fr-FR" smtClean="0"/>
              <a:t>Modifiez les styles du texte du masque</a:t>
            </a:r>
          </a:p>
        </p:txBody>
      </p:sp>
      <p:sp>
        <p:nvSpPr>
          <p:cNvPr id="5" name="Espace réservé de la dat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E34FF67-5675-4544-9E64-AF932F82A221}" type="datetimeFigureOut">
              <a:rPr lang="fr-FR" smtClean="0"/>
              <a:t>21/10/2016</a:t>
            </a:fld>
            <a:endParaRPr lang="fr-FR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09F3DB-C54B-4EDE-871F-00AC4D18FE01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42999372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pour une image 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fr-FR"/>
          </a:p>
        </p:txBody>
      </p:sp>
      <p:sp>
        <p:nvSpPr>
          <p:cNvPr id="4" name="Espace réservé du texte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fr-FR" smtClean="0"/>
              <a:t>Modifiez les styles du texte du masque</a:t>
            </a:r>
          </a:p>
        </p:txBody>
      </p:sp>
      <p:sp>
        <p:nvSpPr>
          <p:cNvPr id="5" name="Espace réservé de la dat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E34FF67-5675-4544-9E64-AF932F82A221}" type="datetimeFigureOut">
              <a:rPr lang="fr-FR" smtClean="0"/>
              <a:t>21/10/2016</a:t>
            </a:fld>
            <a:endParaRPr lang="fr-FR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09F3DB-C54B-4EDE-871F-00AC4D18FE01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1547072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u titr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E34FF67-5675-4544-9E64-AF932F82A221}" type="datetimeFigureOut">
              <a:rPr lang="fr-FR" smtClean="0"/>
              <a:t>21/10/2016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209F3DB-C54B-4EDE-871F-00AC4D18FE01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5364545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fr-FR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chart" Target="../charts/chart1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6" name="Espace réservé du contenu 5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708592023"/>
              </p:ext>
            </p:extLst>
          </p:nvPr>
        </p:nvGraphicFramePr>
        <p:xfrm>
          <a:off x="457200" y="1600200"/>
          <a:ext cx="8229600" cy="4525963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1664780136"/>
      </p:ext>
    </p:extLst>
  </p:cSld>
  <p:clrMapOvr>
    <a:masterClrMapping/>
  </p:clrMapOvr>
</p:sld>
</file>

<file path=ppt/theme/theme1.xml><?xml version="1.0" encoding="utf-8"?>
<a:theme xmlns:a="http://schemas.openxmlformats.org/drawingml/2006/main" name="Thème Offic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8</TotalTime>
  <Words>0</Words>
  <Application>Microsoft Office PowerPoint</Application>
  <PresentationFormat>Affichage à l'écran (4:3)</PresentationFormat>
  <Paragraphs>0</Paragraphs>
  <Slides>1</Slides>
  <Notes>0</Notes>
  <HiddenSlides>0</HiddenSlides>
  <MMClips>0</MMClips>
  <ScaleCrop>false</ScaleCrop>
  <HeadingPairs>
    <vt:vector size="4" baseType="variant">
      <vt:variant>
        <vt:lpstr>Thème</vt:lpstr>
      </vt:variant>
      <vt:variant>
        <vt:i4>1</vt:i4>
      </vt:variant>
      <vt:variant>
        <vt:lpstr>Titres des diapositives</vt:lpstr>
      </vt:variant>
      <vt:variant>
        <vt:i4>1</vt:i4>
      </vt:variant>
    </vt:vector>
  </HeadingPairs>
  <TitlesOfParts>
    <vt:vector size="2" baseType="lpstr">
      <vt:lpstr>Thème Office</vt:lpstr>
      <vt:lpstr>Présentation PowerPoint</vt:lpstr>
    </vt:vector>
  </TitlesOfParts>
  <Company/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Présentation PowerPoint</dc:title>
  <dc:creator>Jean-Tiare Le Bigot</dc:creator>
  <cp:lastModifiedBy>jean-tiare LE BIGOT</cp:lastModifiedBy>
  <cp:revision>3</cp:revision>
  <dcterms:created xsi:type="dcterms:W3CDTF">2016-10-01T16:53:38Z</dcterms:created>
  <dcterms:modified xsi:type="dcterms:W3CDTF">2016-10-21T17:27:22Z</dcterms:modified>
</cp:coreProperties>
</file>

<file path=docProps/thumbnail.jpeg>
</file>